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0" d="100"/>
          <a:sy n="80" d="100"/>
        </p:scale>
        <p:origin x="60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then Julie" userId="b30238cd-629d-46d7-8a63-1054d9af1e42" providerId="ADAL" clId="{D69904E1-5A93-479F-B371-0FC02DD88C32}"/>
    <pc:docChg chg="custSel modSld">
      <pc:chgData name="Rothen Julie" userId="b30238cd-629d-46d7-8a63-1054d9af1e42" providerId="ADAL" clId="{D69904E1-5A93-479F-B371-0FC02DD88C32}" dt="2023-07-03T11:15:08.382" v="5" actId="1076"/>
      <pc:docMkLst>
        <pc:docMk/>
      </pc:docMkLst>
      <pc:sldChg chg="addSp delSp modSp mod">
        <pc:chgData name="Rothen Julie" userId="b30238cd-629d-46d7-8a63-1054d9af1e42" providerId="ADAL" clId="{D69904E1-5A93-479F-B371-0FC02DD88C32}" dt="2023-07-03T11:14:58.012" v="2" actId="1076"/>
        <pc:sldMkLst>
          <pc:docMk/>
          <pc:sldMk cId="3394064290" sldId="256"/>
        </pc:sldMkLst>
        <pc:picChg chg="add mod">
          <ac:chgData name="Rothen Julie" userId="b30238cd-629d-46d7-8a63-1054d9af1e42" providerId="ADAL" clId="{D69904E1-5A93-479F-B371-0FC02DD88C32}" dt="2023-07-03T11:14:58.012" v="2" actId="1076"/>
          <ac:picMkLst>
            <pc:docMk/>
            <pc:sldMk cId="3394064290" sldId="256"/>
            <ac:picMk id="2" creationId="{624488FE-9C34-4EB2-A015-FF092B5962D7}"/>
          </ac:picMkLst>
        </pc:picChg>
        <pc:picChg chg="del">
          <ac:chgData name="Rothen Julie" userId="b30238cd-629d-46d7-8a63-1054d9af1e42" providerId="ADAL" clId="{D69904E1-5A93-479F-B371-0FC02DD88C32}" dt="2023-07-03T11:14:50.771" v="0" actId="478"/>
          <ac:picMkLst>
            <pc:docMk/>
            <pc:sldMk cId="3394064290" sldId="256"/>
            <ac:picMk id="21" creationId="{B533B4C4-AE31-DAE9-45C5-842229FFA7FD}"/>
          </ac:picMkLst>
        </pc:picChg>
      </pc:sldChg>
      <pc:sldChg chg="addSp delSp modSp mod">
        <pc:chgData name="Rothen Julie" userId="b30238cd-629d-46d7-8a63-1054d9af1e42" providerId="ADAL" clId="{D69904E1-5A93-479F-B371-0FC02DD88C32}" dt="2023-07-03T11:15:08.382" v="5" actId="1076"/>
        <pc:sldMkLst>
          <pc:docMk/>
          <pc:sldMk cId="1535208599" sldId="257"/>
        </pc:sldMkLst>
        <pc:picChg chg="add mod">
          <ac:chgData name="Rothen Julie" userId="b30238cd-629d-46d7-8a63-1054d9af1e42" providerId="ADAL" clId="{D69904E1-5A93-479F-B371-0FC02DD88C32}" dt="2023-07-03T11:15:08.382" v="5" actId="1076"/>
          <ac:picMkLst>
            <pc:docMk/>
            <pc:sldMk cId="1535208599" sldId="257"/>
            <ac:picMk id="2" creationId="{624488FE-9C34-4EB2-A015-FF092B5962D7}"/>
          </ac:picMkLst>
        </pc:picChg>
        <pc:picChg chg="del">
          <ac:chgData name="Rothen Julie" userId="b30238cd-629d-46d7-8a63-1054d9af1e42" providerId="ADAL" clId="{D69904E1-5A93-479F-B371-0FC02DD88C32}" dt="2023-07-03T11:15:00.181" v="3" actId="478"/>
          <ac:picMkLst>
            <pc:docMk/>
            <pc:sldMk cId="1535208599" sldId="257"/>
            <ac:picMk id="20" creationId="{39DC1F74-FC90-04D4-7072-E76215F161B9}"/>
          </ac:picMkLst>
        </pc:picChg>
      </pc:sldChg>
    </pc:docChg>
  </pc:docChgLst>
  <pc:docChgLst>
    <pc:chgData name="Rothen Julie" userId="b30238cd-629d-46d7-8a63-1054d9af1e42" providerId="ADAL" clId="{2626B784-CCA7-427D-8A0A-D05BBBB00B6B}"/>
    <pc:docChg chg="modSld">
      <pc:chgData name="Rothen Julie" userId="b30238cd-629d-46d7-8a63-1054d9af1e42" providerId="ADAL" clId="{2626B784-CCA7-427D-8A0A-D05BBBB00B6B}" dt="2023-05-08T09:28:07.068" v="0" actId="1076"/>
      <pc:docMkLst>
        <pc:docMk/>
      </pc:docMkLst>
      <pc:sldChg chg="modSp mod">
        <pc:chgData name="Rothen Julie" userId="b30238cd-629d-46d7-8a63-1054d9af1e42" providerId="ADAL" clId="{2626B784-CCA7-427D-8A0A-D05BBBB00B6B}" dt="2023-05-08T09:28:07.068" v="0" actId="1076"/>
        <pc:sldMkLst>
          <pc:docMk/>
          <pc:sldMk cId="3394064290" sldId="256"/>
        </pc:sldMkLst>
        <pc:spChg chg="mod">
          <ac:chgData name="Rothen Julie" userId="b30238cd-629d-46d7-8a63-1054d9af1e42" providerId="ADAL" clId="{2626B784-CCA7-427D-8A0A-D05BBBB00B6B}" dt="2023-05-08T09:28:07.068" v="0" actId="1076"/>
          <ac:spMkLst>
            <pc:docMk/>
            <pc:sldMk cId="3394064290" sldId="256"/>
            <ac:spMk id="20" creationId="{23E75C98-F97F-355C-994A-64C04057FB8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674604-F6ED-32E4-66CB-686B641C6F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3466ED0-0065-D449-FE2D-47CB38CEEB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08CE41-5C48-7372-2C3C-F2C2DB872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74051B-6819-C984-DED7-73809487A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558931-5818-C25F-AD9A-C30513F51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92361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E101ED-33E3-D39D-E7D0-BBF23D4B4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04E2403-1C9B-F61F-CBA7-1E51B12016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76CD7E-D19A-CC61-D527-370BCC963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0009DC-C8C9-7378-0133-A43CF6330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2B7549-BE7B-B286-2347-9DD47B186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737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52DE00B-1437-A479-3E2C-33AC0616B1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E81A2A1-0F6D-A6E8-BC43-D6316D5780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33F964-E02E-6749-E829-62CA107D2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1E8E67-E9C9-430F-0F48-B896358A1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C4A3F2-41E3-2A1B-AFE2-74DE9AB5D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90652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882CE8-E516-82D2-0499-63B8A5CEF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21D9620-3219-8091-F26B-63C4097475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185F84-23B3-A1E5-B0FD-372362320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5EC884-C052-E3B3-BF02-3E33FFFC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8D46E0-7651-3387-770D-2A9885C32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80271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39E0D1-A627-B659-01CC-EC2C7B3CC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7F004B6-A1FC-3D6C-1B3F-DDCB5D7127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7B7288-DA5D-F62D-9969-15E67AF66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13909A-5F64-E1AE-749F-8636CFC0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D212C8-C9AF-888A-E9F6-36063AD6D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8188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BFA009-6F65-3703-E562-30FC3806D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6D7B1D-B50A-DB12-58D5-855CE77960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0D72086-296E-A6E8-8075-B401C1077D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E9E369A-5924-C6D6-BFD0-D595CF78A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2D24538-8081-E464-9BE9-8564B53B8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4343A63-40B2-C6A7-D279-D024FAD8B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68505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DDAD72-4F83-156F-5CAF-BC0E92352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F0C971-62D6-7720-1CE8-E5AE4981B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D4899A0-7229-9AB0-1C52-B70B40F277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74DB4DC-C921-3554-35D6-E064EC5174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FCDE3C4-F582-3EC5-459E-35046AC746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E55FDC9-5168-1DF7-A5A3-8E9D3221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52FD5D-0D28-3A2A-18E1-F0784BBB4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577AE17-4369-8241-904F-3C6FF785B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42559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C34CE2-7CC7-7E3D-0D76-9008845ED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0D95AA8-FF8C-A2C2-ACE2-815DCAE80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E64F635-4238-504D-7BA1-DAFF90D6C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A4FC2B9-86D0-FBD8-B237-9660617D5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79661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5E89A60-B8AC-75D4-59E3-2962AD287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5CCAC09-B384-CAA1-24D0-B52B8CC74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B95EFA-84E6-93F6-4FD6-C39881695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1446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614218-A4CF-143C-D625-774849607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BA5030-C0F5-C4F1-E5F4-A408C52B8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C293994-8773-A247-FDD3-431BCC4C15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B696CFB-A497-07C1-CAB5-BC2AB592B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B190932-F9F0-379B-7B55-2B831E9FA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8FA339-5752-5750-A370-36458DD7B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06996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83552E-B44C-9555-ED6A-44DB5633D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A959714-C191-847A-DA6F-4CA6E1F4F6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A0AA2F9-4781-AD7D-3C26-031B642A75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8D8D329-9F69-32D9-A6F9-BF6C27227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6FFDF-8E4C-4B4D-AA5E-55304B13D41A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82437BA-AF9C-6F05-B3B7-0C92244FA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9FC5C4C-F6E8-929D-5743-3A7D2CA05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14168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614AAC2-20BD-396F-61E5-7C15B992F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65A4B42-935F-125C-5101-7F57AA7D3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EC1FE9-5B0A-C9A1-1857-698089A6AF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6FFDF-8E4C-4B4D-AA5E-55304B13D41A}" type="datetimeFigureOut">
              <a:rPr lang="fr-CH" smtClean="0"/>
              <a:t>03.07.2023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2E17B8-DD1E-611C-DC0B-5A60D06DD3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3C4B8D7-AA02-5220-53C7-624345A5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7E21F-EAD3-432A-A2D5-C1743304A1C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5214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2">
            <a:extLst>
              <a:ext uri="{FF2B5EF4-FFF2-40B4-BE49-F238E27FC236}">
                <a16:creationId xmlns:a16="http://schemas.microsoft.com/office/drawing/2014/main" id="{F22741CB-A221-99D6-32CD-2925F27D6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9414" y="3346976"/>
            <a:ext cx="1249809" cy="905356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Diana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7CBF4158-A96F-AF89-3928-7F21145A9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0407" y="5601435"/>
            <a:ext cx="1249809" cy="832658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Zone de texte 4">
            <a:extLst>
              <a:ext uri="{FF2B5EF4-FFF2-40B4-BE49-F238E27FC236}">
                <a16:creationId xmlns:a16="http://schemas.microsoft.com/office/drawing/2014/main" id="{9388AE47-B8B1-2921-C287-B7AD6F3690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5315" y="3346976"/>
            <a:ext cx="1277938" cy="899582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Zone de texte 3">
            <a:extLst>
              <a:ext uri="{FF2B5EF4-FFF2-40B4-BE49-F238E27FC236}">
                <a16:creationId xmlns:a16="http://schemas.microsoft.com/office/drawing/2014/main" id="{9479CEB3-453E-51E8-BED6-4177A9DF12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642" y="1047372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4C1B281C-1441-18B8-6FF0-22C46D4B6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5504" y="1032465"/>
            <a:ext cx="1277938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Zone de texte 3">
            <a:extLst>
              <a:ext uri="{FF2B5EF4-FFF2-40B4-BE49-F238E27FC236}">
                <a16:creationId xmlns:a16="http://schemas.microsoft.com/office/drawing/2014/main" id="{AEFD19FC-3540-15CA-AC58-959B34FEE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3274" y="1020280"/>
            <a:ext cx="1277937" cy="922954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Lucie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 Box 10">
            <a:extLst>
              <a:ext uri="{FF2B5EF4-FFF2-40B4-BE49-F238E27FC236}">
                <a16:creationId xmlns:a16="http://schemas.microsoft.com/office/drawing/2014/main" id="{4CA8A74B-93EF-1DF1-7CB0-66B8212A7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7383" y="1050710"/>
            <a:ext cx="1277938" cy="11484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707D83F-523E-8AA8-C91B-4FF8A69D079A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3705568" y="1499415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1C4C97DF-B485-30F6-5638-DB2A5D612DBD}"/>
              </a:ext>
            </a:extLst>
          </p:cNvPr>
          <p:cNvCxnSpPr>
            <a:cxnSpLocks/>
          </p:cNvCxnSpPr>
          <p:nvPr/>
        </p:nvCxnSpPr>
        <p:spPr>
          <a:xfrm flipV="1">
            <a:off x="6798392" y="1506276"/>
            <a:ext cx="259936" cy="57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449F1304-43DD-49D0-9ABF-6E88840D846A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3835001" y="1499415"/>
            <a:ext cx="9283" cy="18475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901A4747-4E22-75B6-EA39-AB6FC0BC6CF1}"/>
              </a:ext>
            </a:extLst>
          </p:cNvPr>
          <p:cNvCxnSpPr>
            <a:cxnSpLocks/>
          </p:cNvCxnSpPr>
          <p:nvPr/>
        </p:nvCxnSpPr>
        <p:spPr>
          <a:xfrm flipH="1" flipV="1">
            <a:off x="6935814" y="1516688"/>
            <a:ext cx="4147" cy="18675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309AB450-07DF-BBD3-04D6-0569C1C8DC68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5305312" y="3796767"/>
            <a:ext cx="0" cy="18046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2C044FAE-5CB4-6384-ECD7-731F3652FE44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>
            <a:off x="4483253" y="3796767"/>
            <a:ext cx="1786161" cy="28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 descr="Femme">
            <a:extLst>
              <a:ext uri="{FF2B5EF4-FFF2-40B4-BE49-F238E27FC236}">
                <a16:creationId xmlns:a16="http://schemas.microsoft.com/office/drawing/2014/main" id="{02C6E531-62F9-A750-7243-46B385B1F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01" y="5910211"/>
            <a:ext cx="523882" cy="523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Femme">
            <a:extLst>
              <a:ext uri="{FF2B5EF4-FFF2-40B4-BE49-F238E27FC236}">
                <a16:creationId xmlns:a16="http://schemas.microsoft.com/office/drawing/2014/main" id="{9E323872-CC88-D7C1-5589-B4CD437C5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024" y="3675894"/>
            <a:ext cx="576438" cy="576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Grand-père">
            <a:extLst>
              <a:ext uri="{FF2B5EF4-FFF2-40B4-BE49-F238E27FC236}">
                <a16:creationId xmlns:a16="http://schemas.microsoft.com/office/drawing/2014/main" id="{444F7EB8-9231-B956-C24C-D3CF4150F0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788" y="1381249"/>
            <a:ext cx="817880" cy="81788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23E75C98-F97F-355C-994A-64C04057FB8C}"/>
              </a:ext>
            </a:extLst>
          </p:cNvPr>
          <p:cNvSpPr txBox="1"/>
          <p:nvPr/>
        </p:nvSpPr>
        <p:spPr>
          <a:xfrm>
            <a:off x="4118539" y="184910"/>
            <a:ext cx="4632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dirty="0">
                <a:solidFill>
                  <a:srgbClr val="FF0000"/>
                </a:solidFill>
                <a:latin typeface="OpenDyslexic" panose="00000500000000000000" pitchFamily="50" charset="0"/>
              </a:rPr>
              <a:t>Famille de Lucie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BD861668-0237-8D58-5186-D4C5F16BFD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696" y="5857187"/>
            <a:ext cx="1580515" cy="649605"/>
          </a:xfrm>
          <a:prstGeom prst="rect">
            <a:avLst/>
          </a:prstGeom>
        </p:spPr>
      </p:pic>
      <p:pic>
        <p:nvPicPr>
          <p:cNvPr id="2" name="Image 1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624488FE-9C34-4EB2-A015-FF092B5962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0851" y="5743844"/>
            <a:ext cx="1299845" cy="85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064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7">
            <a:extLst>
              <a:ext uri="{FF2B5EF4-FFF2-40B4-BE49-F238E27FC236}">
                <a16:creationId xmlns:a16="http://schemas.microsoft.com/office/drawing/2014/main" id="{179C0789-0AEE-151A-DB44-0CE25CD85D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7586" y="3211580"/>
            <a:ext cx="1277937" cy="1026606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Zone de texte 4">
            <a:extLst>
              <a:ext uri="{FF2B5EF4-FFF2-40B4-BE49-F238E27FC236}">
                <a16:creationId xmlns:a16="http://schemas.microsoft.com/office/drawing/2014/main" id="{229FFCAB-732F-50F2-BE6E-3081D5C4C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0713" y="3228386"/>
            <a:ext cx="1277938" cy="10098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Jean-Pierre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1">
            <a:extLst>
              <a:ext uri="{FF2B5EF4-FFF2-40B4-BE49-F238E27FC236}">
                <a16:creationId xmlns:a16="http://schemas.microsoft.com/office/drawing/2014/main" id="{67D47079-3DEF-AEEC-D4FC-AE4FC91A8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0958" y="5334523"/>
            <a:ext cx="1249809" cy="9700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Zone de texte 3">
            <a:extLst>
              <a:ext uri="{FF2B5EF4-FFF2-40B4-BE49-F238E27FC236}">
                <a16:creationId xmlns:a16="http://schemas.microsoft.com/office/drawing/2014/main" id="{7C963674-B448-8725-315E-8FBF2ECB1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0338" y="847512"/>
            <a:ext cx="1259295" cy="94953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Zone de texte 3">
            <a:extLst>
              <a:ext uri="{FF2B5EF4-FFF2-40B4-BE49-F238E27FC236}">
                <a16:creationId xmlns:a16="http://schemas.microsoft.com/office/drawing/2014/main" id="{DEBB383F-089F-F9E3-18CE-1EE30524A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1337" y="839671"/>
            <a:ext cx="1277937" cy="96521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Grand-mère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Zone de texte 3">
            <a:extLst>
              <a:ext uri="{FF2B5EF4-FFF2-40B4-BE49-F238E27FC236}">
                <a16:creationId xmlns:a16="http://schemas.microsoft.com/office/drawing/2014/main" id="{3BA853B6-72BE-247A-2598-3F13366017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1799" y="855768"/>
            <a:ext cx="1277937" cy="94637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 de texte 3">
            <a:extLst>
              <a:ext uri="{FF2B5EF4-FFF2-40B4-BE49-F238E27FC236}">
                <a16:creationId xmlns:a16="http://schemas.microsoft.com/office/drawing/2014/main" id="{AFECDE01-A491-73CD-B111-DA5A29C42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7142" y="847512"/>
            <a:ext cx="1277937" cy="93389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Grand-père INCONNU de Gaëlle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327D946-5FBB-00B7-F338-43B966BA316B}"/>
              </a:ext>
            </a:extLst>
          </p:cNvPr>
          <p:cNvCxnSpPr>
            <a:cxnSpLocks/>
            <a:stCxn id="10" idx="3"/>
            <a:endCxn id="7" idx="1"/>
          </p:cNvCxnSpPr>
          <p:nvPr/>
        </p:nvCxnSpPr>
        <p:spPr>
          <a:xfrm>
            <a:off x="4195079" y="1314462"/>
            <a:ext cx="315259" cy="7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1FF336F1-5F2D-34D7-5AA9-4D3A09183743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 flipV="1">
            <a:off x="7149736" y="1322281"/>
            <a:ext cx="231601" cy="66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387BEC06-61A7-87DB-D82F-786A05972904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5871799" y="3724883"/>
            <a:ext cx="14064" cy="16096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CFB9128F-E8FB-A4B9-43D3-980F2096E8F8}"/>
              </a:ext>
            </a:extLst>
          </p:cNvPr>
          <p:cNvCxnSpPr>
            <a:cxnSpLocks/>
            <a:stCxn id="5" idx="3"/>
            <a:endCxn id="4" idx="1"/>
          </p:cNvCxnSpPr>
          <p:nvPr/>
        </p:nvCxnSpPr>
        <p:spPr>
          <a:xfrm flipV="1">
            <a:off x="4998651" y="3724883"/>
            <a:ext cx="1588935" cy="840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7AC793A-2496-89A0-0E05-E87FAE142B3D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4359682" y="1323098"/>
            <a:ext cx="0" cy="19052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4C17EB08-7371-D347-2411-76B92DD24F0B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7226555" y="1318391"/>
            <a:ext cx="34640" cy="18931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53159AA1-58D4-1055-C232-AAD7DC2E6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138" y="5709177"/>
            <a:ext cx="595445" cy="595445"/>
          </a:xfrm>
          <a:prstGeom prst="rect">
            <a:avLst/>
          </a:prstGeom>
        </p:spPr>
      </p:pic>
      <p:pic>
        <p:nvPicPr>
          <p:cNvPr id="18" name="Image 17" descr="Homme d'affaire">
            <a:extLst>
              <a:ext uri="{FF2B5EF4-FFF2-40B4-BE49-F238E27FC236}">
                <a16:creationId xmlns:a16="http://schemas.microsoft.com/office/drawing/2014/main" id="{70137178-F2F2-EC45-23AE-31E9F028D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528" y="3543772"/>
            <a:ext cx="694414" cy="69441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5C158104-280C-0D1A-E24C-1997D065FD36}"/>
              </a:ext>
            </a:extLst>
          </p:cNvPr>
          <p:cNvSpPr txBox="1"/>
          <p:nvPr/>
        </p:nvSpPr>
        <p:spPr>
          <a:xfrm>
            <a:off x="4492163" y="183886"/>
            <a:ext cx="4632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dirty="0">
                <a:solidFill>
                  <a:srgbClr val="FF0000"/>
                </a:solidFill>
                <a:latin typeface="OpenDyslexic" panose="00000500000000000000" pitchFamily="50" charset="0"/>
              </a:rPr>
              <a:t>Famille de Gaëlle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CD187BB-8D8B-FF26-DEBA-D7A6F35115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696" y="5857187"/>
            <a:ext cx="1580515" cy="649605"/>
          </a:xfrm>
          <a:prstGeom prst="rect">
            <a:avLst/>
          </a:prstGeom>
        </p:spPr>
      </p:pic>
      <p:pic>
        <p:nvPicPr>
          <p:cNvPr id="2" name="Image 1" descr="Une image contenant noir, obscurité&#10;&#10;Description générée automatiquement">
            <a:extLst>
              <a:ext uri="{FF2B5EF4-FFF2-40B4-BE49-F238E27FC236}">
                <a16:creationId xmlns:a16="http://schemas.microsoft.com/office/drawing/2014/main" id="{624488FE-9C34-4EB2-A015-FF092B5962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186" y="5650177"/>
            <a:ext cx="1299845" cy="85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2085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39</Words>
  <Application>Microsoft Office PowerPoint</Application>
  <PresentationFormat>Grand écran</PresentationFormat>
  <Paragraphs>16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OpenDyslexic</vt:lpstr>
      <vt:lpstr>Thème Office</vt:lpstr>
      <vt:lpstr>Présentation PowerPoint</vt:lpstr>
      <vt:lpstr>Présentation PowerPoint</vt:lpstr>
    </vt:vector>
  </TitlesOfParts>
  <Company>Cycle d'orientation de la Glane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Rothen Julie</dc:creator>
  <cp:lastModifiedBy>Rothen Julie</cp:lastModifiedBy>
  <cp:revision>1</cp:revision>
  <dcterms:created xsi:type="dcterms:W3CDTF">2023-05-08T09:25:17Z</dcterms:created>
  <dcterms:modified xsi:type="dcterms:W3CDTF">2023-07-03T11:15:10Z</dcterms:modified>
</cp:coreProperties>
</file>